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332" r:id="rId4"/>
    <p:sldId id="322" r:id="rId5"/>
    <p:sldId id="261" r:id="rId6"/>
    <p:sldId id="342" r:id="rId7"/>
    <p:sldId id="309" r:id="rId8"/>
    <p:sldId id="350" r:id="rId9"/>
    <p:sldId id="365" r:id="rId10"/>
    <p:sldId id="366" r:id="rId11"/>
    <p:sldId id="367" r:id="rId12"/>
    <p:sldId id="369" r:id="rId13"/>
    <p:sldId id="368" r:id="rId14"/>
    <p:sldId id="370" r:id="rId15"/>
    <p:sldId id="363" r:id="rId16"/>
    <p:sldId id="364" r:id="rId17"/>
    <p:sldId id="353" r:id="rId18"/>
    <p:sldId id="357" r:id="rId19"/>
  </p:sldIdLst>
  <p:sldSz cx="9144000" cy="5143500" type="screen16x9"/>
  <p:notesSz cx="6858000" cy="9144000"/>
  <p:embeddedFontLst>
    <p:embeddedFont>
      <p:font typeface="Sniglet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hpdNWbxgInpaxJoOdTztlj58Uq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4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732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4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a0b91631c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ga0b91631c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051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148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566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40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672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808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154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072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559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083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473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646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162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52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680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ga0b91631c6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38" y="2399475"/>
            <a:ext cx="2033201" cy="213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ga0b91631c6_0_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5700" y="1021900"/>
            <a:ext cx="1805124" cy="16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ga0b91631c6_0_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20963" y="797540"/>
            <a:ext cx="2094600" cy="183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ga0b91631c6_0_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8260" y="2520963"/>
            <a:ext cx="501525" cy="5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a0b91631c6_0_68"/>
          <p:cNvPicPr preferRelativeResize="0"/>
          <p:nvPr/>
        </p:nvPicPr>
        <p:blipFill rotWithShape="1">
          <a:blip r:embed="rId7">
            <a:alphaModFix/>
          </a:blip>
          <a:srcRect t="-10430" b="10430"/>
          <a:stretch/>
        </p:blipFill>
        <p:spPr>
          <a:xfrm>
            <a:off x="436975" y="2520974"/>
            <a:ext cx="551676" cy="5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ga0b91631c6_0_6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23038" y="1856517"/>
            <a:ext cx="501525" cy="525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ga0b91631c6_0_6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6575" y="3161344"/>
            <a:ext cx="551674" cy="54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ga0b91631c6_0_6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01338" y="3840600"/>
            <a:ext cx="455351" cy="4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ga0b91631c6_0_6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97975" y="3098700"/>
            <a:ext cx="551674" cy="55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ga0b91631c6_0_6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33325" y="3701750"/>
            <a:ext cx="455349" cy="5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a0b91631c6_0_68"/>
          <p:cNvPicPr preferRelativeResize="0"/>
          <p:nvPr/>
        </p:nvPicPr>
        <p:blipFill rotWithShape="1">
          <a:blip r:embed="rId13">
            <a:alphaModFix/>
          </a:blip>
          <a:srcRect l="21372" t="24576" r="18251" b="9035"/>
          <a:stretch/>
        </p:blipFill>
        <p:spPr>
          <a:xfrm>
            <a:off x="347338" y="1610065"/>
            <a:ext cx="730902" cy="91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ga0b91631c6_0_68"/>
          <p:cNvPicPr preferRelativeResize="0"/>
          <p:nvPr/>
        </p:nvPicPr>
        <p:blipFill rotWithShape="1">
          <a:blip r:embed="rId14">
            <a:alphaModFix/>
          </a:blip>
          <a:srcRect l="23690" t="4649" r="23727" b="9755"/>
          <a:stretch/>
        </p:blipFill>
        <p:spPr>
          <a:xfrm>
            <a:off x="2589006" y="673393"/>
            <a:ext cx="3909134" cy="357949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ga0b91631c6_0_68"/>
          <p:cNvSpPr txBox="1"/>
          <p:nvPr/>
        </p:nvSpPr>
        <p:spPr>
          <a:xfrm>
            <a:off x="2836284" y="913486"/>
            <a:ext cx="33525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PH" sz="2400" b="1" i="0" u="none" strike="noStrike" cap="none" dirty="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IKATLONG MARKAHAN</a:t>
            </a:r>
            <a:endParaRPr sz="2400" b="1" i="0" u="none" strike="noStrike" cap="none" dirty="0">
              <a:solidFill>
                <a:srgbClr val="FF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PH" sz="4400" b="1" i="0" u="none" strike="noStrike" cap="none" dirty="0">
                <a:solidFill>
                  <a:srgbClr val="00B050"/>
                </a:solidFill>
                <a:latin typeface="Sniglet"/>
                <a:ea typeface="Sniglet"/>
                <a:cs typeface="Sniglet"/>
                <a:sym typeface="Sniglet"/>
              </a:rPr>
              <a:t>MAPEH – ARTS</a:t>
            </a:r>
            <a:endParaRPr sz="1400" b="0" i="0" u="none" strike="noStrike" cap="none" dirty="0">
              <a:solidFill>
                <a:srgbClr val="00B05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PH" sz="2400" b="1" i="0" u="none" strike="noStrike" cap="none" dirty="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WEEK 6</a:t>
            </a:r>
            <a:endParaRPr sz="2400" b="1" i="0" u="none" strike="noStrike" cap="none" dirty="0">
              <a:solidFill>
                <a:srgbClr val="FF0000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65" name="Google Shape;65;ga0b91631c6_0_68" descr="hand pointer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-508050" y="1028731"/>
            <a:ext cx="4265225" cy="42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/>
        </p:nvSpPr>
        <p:spPr>
          <a:xfrm>
            <a:off x="298536" y="205740"/>
            <a:ext cx="8546928" cy="5401448"/>
          </a:xfrm>
          <a:prstGeom prst="rect">
            <a:avLst/>
          </a:prstGeom>
          <a:solidFill>
            <a:srgbClr val="FEEDD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2500" dirty="0" err="1">
                <a:latin typeface="Sniglet" panose="020B0604020202020204" charset="0"/>
              </a:rPr>
              <a:t>Isulat</a:t>
            </a:r>
            <a:r>
              <a:rPr lang="en-US" sz="2500" dirty="0">
                <a:latin typeface="Sniglet" panose="020B0604020202020204" charset="0"/>
              </a:rPr>
              <a:t> ang </a:t>
            </a:r>
            <a:r>
              <a:rPr lang="en-US" sz="2500" dirty="0" err="1">
                <a:latin typeface="Sniglet" panose="020B0604020202020204" charset="0"/>
              </a:rPr>
              <a:t>titik</a:t>
            </a:r>
            <a:r>
              <a:rPr lang="en-US" sz="2500" dirty="0">
                <a:latin typeface="Sniglet" panose="020B0604020202020204" charset="0"/>
              </a:rPr>
              <a:t> ng </a:t>
            </a:r>
            <a:r>
              <a:rPr lang="en-US" sz="2500" dirty="0" err="1">
                <a:latin typeface="Sniglet" panose="020B0604020202020204" charset="0"/>
              </a:rPr>
              <a:t>tamang</a:t>
            </a:r>
            <a:r>
              <a:rPr lang="en-US" sz="2500" dirty="0">
                <a:latin typeface="Sniglet" panose="020B0604020202020204" charset="0"/>
              </a:rPr>
              <a:t> </a:t>
            </a:r>
            <a:r>
              <a:rPr lang="en-US" sz="2500" dirty="0" err="1">
                <a:latin typeface="Sniglet" panose="020B0604020202020204" charset="0"/>
              </a:rPr>
              <a:t>sagot</a:t>
            </a:r>
            <a:r>
              <a:rPr lang="en-US" sz="2500" dirty="0">
                <a:latin typeface="Sniglet" panose="020B0604020202020204" charset="0"/>
              </a:rPr>
              <a:t> </a:t>
            </a:r>
            <a:r>
              <a:rPr lang="en-US" sz="2500" dirty="0" err="1">
                <a:latin typeface="Sniglet" panose="020B0604020202020204" charset="0"/>
              </a:rPr>
              <a:t>sa</a:t>
            </a:r>
            <a:r>
              <a:rPr lang="en-US" sz="2500" dirty="0">
                <a:latin typeface="Sniglet" panose="020B0604020202020204" charset="0"/>
              </a:rPr>
              <a:t> </a:t>
            </a:r>
            <a:r>
              <a:rPr lang="en-US" sz="2500" dirty="0" err="1">
                <a:latin typeface="Sniglet" panose="020B0604020202020204" charset="0"/>
              </a:rPr>
              <a:t>patlang</a:t>
            </a:r>
            <a:r>
              <a:rPr lang="en-US" sz="2500" dirty="0">
                <a:latin typeface="Sniglet" panose="020B0604020202020204" charset="0"/>
              </a:rPr>
              <a:t>.</a:t>
            </a:r>
          </a:p>
          <a:p>
            <a:pPr lvl="0"/>
            <a:r>
              <a:rPr lang="en-US" sz="2500" dirty="0">
                <a:latin typeface="Sniglet" panose="020B0604020202020204" charset="0"/>
              </a:rPr>
              <a:t>______1. Alin </a:t>
            </a:r>
            <a:r>
              <a:rPr lang="en-US" sz="2500" dirty="0" err="1">
                <a:latin typeface="Sniglet" panose="020B0604020202020204" charset="0"/>
              </a:rPr>
              <a:t>sa</a:t>
            </a:r>
            <a:r>
              <a:rPr lang="en-US" sz="2500" dirty="0">
                <a:latin typeface="Sniglet" panose="020B0604020202020204" charset="0"/>
              </a:rPr>
              <a:t> </a:t>
            </a:r>
            <a:r>
              <a:rPr lang="en-US" sz="2500" dirty="0" err="1">
                <a:latin typeface="Sniglet" panose="020B0604020202020204" charset="0"/>
              </a:rPr>
              <a:t>mga</a:t>
            </a:r>
            <a:r>
              <a:rPr lang="en-US" sz="2500" dirty="0">
                <a:latin typeface="Sniglet" panose="020B0604020202020204" charset="0"/>
              </a:rPr>
              <a:t> </a:t>
            </a:r>
            <a:r>
              <a:rPr lang="en-US" sz="2500" dirty="0" err="1">
                <a:latin typeface="Sniglet" panose="020B0604020202020204" charset="0"/>
              </a:rPr>
              <a:t>sumusunod</a:t>
            </a:r>
            <a:r>
              <a:rPr lang="en-US" sz="2500" dirty="0">
                <a:latin typeface="Sniglet" panose="020B0604020202020204" charset="0"/>
              </a:rPr>
              <a:t> ang </a:t>
            </a:r>
            <a:r>
              <a:rPr lang="en-US" sz="2500" dirty="0" err="1">
                <a:latin typeface="Sniglet" panose="020B0604020202020204" charset="0"/>
              </a:rPr>
              <a:t>pagkakasunod-sunod</a:t>
            </a:r>
            <a:r>
              <a:rPr lang="en-US" sz="2500" dirty="0">
                <a:latin typeface="Sniglet" panose="020B0604020202020204" charset="0"/>
              </a:rPr>
              <a:t> ng </a:t>
            </a:r>
            <a:r>
              <a:rPr lang="en-US" sz="2500" dirty="0" err="1">
                <a:latin typeface="Sniglet" panose="020B0604020202020204" charset="0"/>
              </a:rPr>
              <a:t>gawaing</a:t>
            </a:r>
            <a:r>
              <a:rPr lang="en-US" sz="2500" dirty="0">
                <a:latin typeface="Sniglet" panose="020B0604020202020204" charset="0"/>
              </a:rPr>
              <a:t> relief prints?</a:t>
            </a:r>
          </a:p>
          <a:p>
            <a:pPr lvl="0"/>
            <a:r>
              <a:rPr lang="en-US" sz="2500" dirty="0">
                <a:latin typeface="Sniglet" panose="020B0604020202020204" charset="0"/>
              </a:rPr>
              <a:t> 1. </a:t>
            </a:r>
            <a:r>
              <a:rPr lang="en-US" sz="2500" dirty="0" err="1">
                <a:latin typeface="Sniglet" panose="020B0604020202020204" charset="0"/>
              </a:rPr>
              <a:t>Pahiran</a:t>
            </a:r>
            <a:r>
              <a:rPr lang="en-US" sz="2500" dirty="0">
                <a:latin typeface="Sniglet" panose="020B0604020202020204" charset="0"/>
              </a:rPr>
              <a:t> ng </a:t>
            </a:r>
            <a:r>
              <a:rPr lang="en-US" sz="2500" dirty="0" err="1">
                <a:latin typeface="Sniglet" panose="020B0604020202020204" charset="0"/>
              </a:rPr>
              <a:t>pinta</a:t>
            </a:r>
            <a:r>
              <a:rPr lang="en-US" sz="2500" dirty="0">
                <a:latin typeface="Sniglet" panose="020B0604020202020204" charset="0"/>
              </a:rPr>
              <a:t> ang </a:t>
            </a:r>
            <a:r>
              <a:rPr lang="en-US" sz="2500" dirty="0" err="1">
                <a:latin typeface="Sniglet" panose="020B0604020202020204" charset="0"/>
              </a:rPr>
              <a:t>bahaging</a:t>
            </a:r>
            <a:r>
              <a:rPr lang="en-US" sz="2500" dirty="0">
                <a:latin typeface="Sniglet" panose="020B0604020202020204" charset="0"/>
              </a:rPr>
              <a:t> may </a:t>
            </a:r>
            <a:r>
              <a:rPr lang="en-US" sz="2500" dirty="0" err="1">
                <a:latin typeface="Sniglet" panose="020B0604020202020204" charset="0"/>
              </a:rPr>
              <a:t>ukit</a:t>
            </a:r>
            <a:r>
              <a:rPr lang="en-US" sz="2500" dirty="0">
                <a:latin typeface="Sniglet" panose="020B0604020202020204" charset="0"/>
              </a:rPr>
              <a:t>.</a:t>
            </a:r>
          </a:p>
          <a:p>
            <a:pPr lvl="0"/>
            <a:r>
              <a:rPr lang="en-US" sz="2500" dirty="0">
                <a:latin typeface="Sniglet" panose="020B0604020202020204" charset="0"/>
              </a:rPr>
              <a:t> 2. </a:t>
            </a:r>
            <a:r>
              <a:rPr lang="en-US" sz="2500" dirty="0" err="1">
                <a:latin typeface="Sniglet" panose="020B0604020202020204" charset="0"/>
              </a:rPr>
              <a:t>Kumuha</a:t>
            </a:r>
            <a:r>
              <a:rPr lang="en-US" sz="2500" dirty="0">
                <a:latin typeface="Sniglet" panose="020B0604020202020204" charset="0"/>
              </a:rPr>
              <a:t> ng </a:t>
            </a:r>
            <a:r>
              <a:rPr lang="en-US" sz="2500" dirty="0" err="1">
                <a:latin typeface="Sniglet" panose="020B0604020202020204" charset="0"/>
              </a:rPr>
              <a:t>isang</a:t>
            </a:r>
            <a:r>
              <a:rPr lang="en-US" sz="2500" dirty="0">
                <a:latin typeface="Sniglet" panose="020B0604020202020204" charset="0"/>
              </a:rPr>
              <a:t> </a:t>
            </a:r>
            <a:r>
              <a:rPr lang="en-US" sz="2500" dirty="0" err="1">
                <a:latin typeface="Sniglet" panose="020B0604020202020204" charset="0"/>
              </a:rPr>
              <a:t>bagay</a:t>
            </a:r>
            <a:r>
              <a:rPr lang="en-US" sz="2500" dirty="0">
                <a:latin typeface="Sniglet" panose="020B0604020202020204" charset="0"/>
              </a:rPr>
              <a:t> na </a:t>
            </a:r>
            <a:r>
              <a:rPr lang="en-US" sz="2500" dirty="0" err="1">
                <a:latin typeface="Sniglet" panose="020B0604020202020204" charset="0"/>
              </a:rPr>
              <a:t>maaaring</a:t>
            </a:r>
            <a:r>
              <a:rPr lang="en-US" sz="2500" dirty="0">
                <a:latin typeface="Sniglet" panose="020B0604020202020204" charset="0"/>
              </a:rPr>
              <a:t> </a:t>
            </a:r>
            <a:r>
              <a:rPr lang="en-US" sz="2500" dirty="0" err="1">
                <a:latin typeface="Sniglet" panose="020B0604020202020204" charset="0"/>
              </a:rPr>
              <a:t>pag-ukitan</a:t>
            </a:r>
            <a:r>
              <a:rPr lang="en-US" sz="2500" dirty="0">
                <a:latin typeface="Sniglet" panose="020B0604020202020204" charset="0"/>
              </a:rPr>
              <a:t> o relief print.</a:t>
            </a:r>
          </a:p>
          <a:p>
            <a:pPr lvl="0"/>
            <a:r>
              <a:rPr lang="en-US" sz="2500" dirty="0">
                <a:latin typeface="Sniglet" panose="020B0604020202020204" charset="0"/>
              </a:rPr>
              <a:t> 3. </a:t>
            </a:r>
            <a:r>
              <a:rPr lang="en-US" sz="2500" dirty="0" err="1">
                <a:latin typeface="Sniglet" panose="020B0604020202020204" charset="0"/>
              </a:rPr>
              <a:t>Gumuhit</a:t>
            </a:r>
            <a:r>
              <a:rPr lang="en-US" sz="2500" dirty="0">
                <a:latin typeface="Sniglet" panose="020B0604020202020204" charset="0"/>
              </a:rPr>
              <a:t> ng </a:t>
            </a:r>
            <a:r>
              <a:rPr lang="en-US" sz="2500" dirty="0" err="1">
                <a:latin typeface="Sniglet" panose="020B0604020202020204" charset="0"/>
              </a:rPr>
              <a:t>disenyo</a:t>
            </a:r>
            <a:r>
              <a:rPr lang="en-US" sz="2500" dirty="0">
                <a:latin typeface="Sniglet" panose="020B0604020202020204" charset="0"/>
              </a:rPr>
              <a:t> </a:t>
            </a:r>
            <a:r>
              <a:rPr lang="en-US" sz="2500" dirty="0" err="1">
                <a:latin typeface="Sniglet" panose="020B0604020202020204" charset="0"/>
              </a:rPr>
              <a:t>sa</a:t>
            </a:r>
            <a:r>
              <a:rPr lang="en-US" sz="2500" dirty="0">
                <a:latin typeface="Sniglet" panose="020B0604020202020204" charset="0"/>
              </a:rPr>
              <a:t> </a:t>
            </a:r>
            <a:r>
              <a:rPr lang="en-US" sz="2500" dirty="0" err="1">
                <a:latin typeface="Sniglet" panose="020B0604020202020204" charset="0"/>
              </a:rPr>
              <a:t>papel</a:t>
            </a:r>
            <a:r>
              <a:rPr lang="en-US" sz="2500" dirty="0">
                <a:latin typeface="Sniglet" panose="020B0604020202020204" charset="0"/>
              </a:rPr>
              <a:t> </a:t>
            </a:r>
            <a:r>
              <a:rPr lang="en-US" sz="2500" dirty="0" err="1">
                <a:latin typeface="Sniglet" panose="020B0604020202020204" charset="0"/>
              </a:rPr>
              <a:t>upang</a:t>
            </a:r>
            <a:r>
              <a:rPr lang="en-US" sz="2500" dirty="0">
                <a:latin typeface="Sniglet" panose="020B0604020202020204" charset="0"/>
              </a:rPr>
              <a:t> </a:t>
            </a:r>
            <a:r>
              <a:rPr lang="en-US" sz="2500" dirty="0" err="1">
                <a:latin typeface="Sniglet" panose="020B0604020202020204" charset="0"/>
              </a:rPr>
              <a:t>maging</a:t>
            </a:r>
            <a:r>
              <a:rPr lang="en-US" sz="2500" dirty="0">
                <a:latin typeface="Sniglet" panose="020B0604020202020204" charset="0"/>
              </a:rPr>
              <a:t> </a:t>
            </a:r>
            <a:r>
              <a:rPr lang="en-US" sz="2500" dirty="0" err="1">
                <a:latin typeface="Sniglet" panose="020B0604020202020204" charset="0"/>
              </a:rPr>
              <a:t>modelo</a:t>
            </a:r>
            <a:r>
              <a:rPr lang="en-US" sz="2500" dirty="0">
                <a:latin typeface="Sniglet" panose="020B0604020202020204" charset="0"/>
              </a:rPr>
              <a:t>.</a:t>
            </a:r>
          </a:p>
          <a:p>
            <a:pPr lvl="0"/>
            <a:r>
              <a:rPr lang="en-US" sz="2500" dirty="0">
                <a:latin typeface="Sniglet" panose="020B0604020202020204" charset="0"/>
              </a:rPr>
              <a:t> 4. </a:t>
            </a:r>
            <a:r>
              <a:rPr lang="en-US" sz="2500" dirty="0" err="1">
                <a:latin typeface="Sniglet" panose="020B0604020202020204" charset="0"/>
              </a:rPr>
              <a:t>Maingat</a:t>
            </a:r>
            <a:r>
              <a:rPr lang="en-US" sz="2500" dirty="0">
                <a:latin typeface="Sniglet" panose="020B0604020202020204" charset="0"/>
              </a:rPr>
              <a:t> na </a:t>
            </a:r>
            <a:r>
              <a:rPr lang="en-US" sz="2500" dirty="0" err="1">
                <a:latin typeface="Sniglet" panose="020B0604020202020204" charset="0"/>
              </a:rPr>
              <a:t>ilipat</a:t>
            </a:r>
            <a:r>
              <a:rPr lang="en-US" sz="2500" dirty="0">
                <a:latin typeface="Sniglet" panose="020B0604020202020204" charset="0"/>
              </a:rPr>
              <a:t> ang </a:t>
            </a:r>
            <a:r>
              <a:rPr lang="en-US" sz="2500" dirty="0" err="1">
                <a:latin typeface="Sniglet" panose="020B0604020202020204" charset="0"/>
              </a:rPr>
              <a:t>disenyo</a:t>
            </a:r>
            <a:r>
              <a:rPr lang="en-US" sz="2500" dirty="0">
                <a:latin typeface="Sniglet" panose="020B0604020202020204" charset="0"/>
              </a:rPr>
              <a:t> na may </a:t>
            </a:r>
            <a:r>
              <a:rPr lang="en-US" sz="2500" dirty="0" err="1">
                <a:latin typeface="Sniglet" panose="020B0604020202020204" charset="0"/>
              </a:rPr>
              <a:t>pinta</a:t>
            </a:r>
            <a:r>
              <a:rPr lang="en-US" sz="2500" dirty="0">
                <a:latin typeface="Sniglet" panose="020B0604020202020204" charset="0"/>
              </a:rPr>
              <a:t> </a:t>
            </a:r>
            <a:r>
              <a:rPr lang="en-US" sz="2500" dirty="0" err="1">
                <a:latin typeface="Sniglet" panose="020B0604020202020204" charset="0"/>
              </a:rPr>
              <a:t>sa</a:t>
            </a:r>
            <a:r>
              <a:rPr lang="en-US" sz="2500" dirty="0">
                <a:latin typeface="Sniglet" panose="020B0604020202020204" charset="0"/>
              </a:rPr>
              <a:t> </a:t>
            </a:r>
            <a:r>
              <a:rPr lang="en-US" sz="2500" dirty="0" err="1">
                <a:latin typeface="Sniglet" panose="020B0604020202020204" charset="0"/>
              </a:rPr>
              <a:t>papel</a:t>
            </a:r>
            <a:r>
              <a:rPr lang="en-US" sz="2500" dirty="0">
                <a:latin typeface="Sniglet" panose="020B0604020202020204" charset="0"/>
              </a:rPr>
              <a:t> ng may </a:t>
            </a:r>
            <a:r>
              <a:rPr lang="en-US" sz="2500" dirty="0" err="1">
                <a:latin typeface="Sniglet" panose="020B0604020202020204" charset="0"/>
              </a:rPr>
              <a:t>diin</a:t>
            </a:r>
            <a:r>
              <a:rPr lang="en-US" sz="2500" dirty="0">
                <a:latin typeface="Sniglet" panose="020B0604020202020204" charset="0"/>
              </a:rPr>
              <a:t>.</a:t>
            </a:r>
          </a:p>
          <a:p>
            <a:pPr lvl="0"/>
            <a:r>
              <a:rPr lang="en-US" sz="2500" dirty="0">
                <a:latin typeface="Sniglet" panose="020B0604020202020204" charset="0"/>
              </a:rPr>
              <a:t> 5. </a:t>
            </a:r>
            <a:r>
              <a:rPr lang="en-US" sz="2500" dirty="0" err="1">
                <a:latin typeface="Sniglet" panose="020B0604020202020204" charset="0"/>
              </a:rPr>
              <a:t>Iukit</a:t>
            </a:r>
            <a:r>
              <a:rPr lang="en-US" sz="2500" dirty="0">
                <a:latin typeface="Sniglet" panose="020B0604020202020204" charset="0"/>
              </a:rPr>
              <a:t> </a:t>
            </a:r>
            <a:r>
              <a:rPr lang="en-US" sz="2500" dirty="0" err="1">
                <a:latin typeface="Sniglet" panose="020B0604020202020204" charset="0"/>
              </a:rPr>
              <a:t>sa</a:t>
            </a:r>
            <a:r>
              <a:rPr lang="en-US" sz="2500" dirty="0">
                <a:latin typeface="Sniglet" panose="020B0604020202020204" charset="0"/>
              </a:rPr>
              <a:t> </a:t>
            </a:r>
            <a:r>
              <a:rPr lang="en-US" sz="2500" dirty="0" err="1">
                <a:latin typeface="Sniglet" panose="020B0604020202020204" charset="0"/>
              </a:rPr>
              <a:t>napiling</a:t>
            </a:r>
            <a:r>
              <a:rPr lang="en-US" sz="2500" dirty="0">
                <a:latin typeface="Sniglet" panose="020B0604020202020204" charset="0"/>
              </a:rPr>
              <a:t> </a:t>
            </a:r>
            <a:r>
              <a:rPr lang="en-US" sz="2500" dirty="0" err="1">
                <a:latin typeface="Sniglet" panose="020B0604020202020204" charset="0"/>
              </a:rPr>
              <a:t>bagay</a:t>
            </a:r>
            <a:r>
              <a:rPr lang="en-US" sz="2500" dirty="0">
                <a:latin typeface="Sniglet" panose="020B0604020202020204" charset="0"/>
              </a:rPr>
              <a:t> para </a:t>
            </a:r>
            <a:r>
              <a:rPr lang="en-US" sz="2500" dirty="0" err="1">
                <a:latin typeface="Sniglet" panose="020B0604020202020204" charset="0"/>
              </a:rPr>
              <a:t>sa</a:t>
            </a:r>
            <a:r>
              <a:rPr lang="en-US" sz="2500" dirty="0">
                <a:latin typeface="Sniglet" panose="020B0604020202020204" charset="0"/>
              </a:rPr>
              <a:t> relief print ang </a:t>
            </a:r>
            <a:r>
              <a:rPr lang="en-US" sz="2500" dirty="0" err="1">
                <a:latin typeface="Sniglet" panose="020B0604020202020204" charset="0"/>
              </a:rPr>
              <a:t>disenyo</a:t>
            </a:r>
            <a:r>
              <a:rPr lang="en-US" sz="2500" dirty="0">
                <a:latin typeface="Sniglet" panose="020B0604020202020204" charset="0"/>
              </a:rPr>
              <a:t>.</a:t>
            </a:r>
          </a:p>
          <a:p>
            <a:pPr lvl="0"/>
            <a:r>
              <a:rPr lang="en-US" sz="2500" dirty="0">
                <a:latin typeface="Sniglet" panose="020B0604020202020204" charset="0"/>
              </a:rPr>
              <a:t> A. 1-2-3-5-4 		C. 2-3-5-1-4</a:t>
            </a:r>
          </a:p>
          <a:p>
            <a:pPr lvl="0"/>
            <a:r>
              <a:rPr lang="en-US" sz="2500" dirty="0">
                <a:latin typeface="Sniglet" panose="020B0604020202020204" charset="0"/>
              </a:rPr>
              <a:t> B. 4-2-3-5-1 		D. 4-2-3-5-1</a:t>
            </a:r>
          </a:p>
          <a:p>
            <a:pPr lvl="0"/>
            <a:endParaRPr lang="en-US" sz="3200" dirty="0">
              <a:latin typeface="Snigle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037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/>
        </p:nvSpPr>
        <p:spPr>
          <a:xfrm>
            <a:off x="298536" y="205740"/>
            <a:ext cx="8546928" cy="3570178"/>
          </a:xfrm>
          <a:prstGeom prst="rect">
            <a:avLst/>
          </a:prstGeom>
          <a:solidFill>
            <a:srgbClr val="FEEDD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4400" dirty="0">
                <a:latin typeface="Sniglet" panose="020B0604020202020204" charset="0"/>
              </a:rPr>
              <a:t>______2. Alin </a:t>
            </a:r>
            <a:r>
              <a:rPr lang="en-US" sz="4400" dirty="0" err="1">
                <a:latin typeface="Sniglet" panose="020B0604020202020204" charset="0"/>
              </a:rPr>
              <a:t>sa</a:t>
            </a:r>
            <a:r>
              <a:rPr lang="en-US" sz="4400" dirty="0">
                <a:latin typeface="Sniglet" panose="020B0604020202020204" charset="0"/>
              </a:rPr>
              <a:t> </a:t>
            </a:r>
            <a:r>
              <a:rPr lang="en-US" sz="4400" dirty="0" err="1">
                <a:latin typeface="Sniglet" panose="020B0604020202020204" charset="0"/>
              </a:rPr>
              <a:t>mga</a:t>
            </a:r>
            <a:r>
              <a:rPr lang="en-US" sz="4400" dirty="0">
                <a:latin typeface="Sniglet" panose="020B0604020202020204" charset="0"/>
              </a:rPr>
              <a:t> </a:t>
            </a:r>
            <a:r>
              <a:rPr lang="en-US" sz="4400" dirty="0" err="1">
                <a:latin typeface="Sniglet" panose="020B0604020202020204" charset="0"/>
              </a:rPr>
              <a:t>sumusunod</a:t>
            </a:r>
            <a:r>
              <a:rPr lang="en-US" sz="4400" dirty="0">
                <a:latin typeface="Sniglet" panose="020B0604020202020204" charset="0"/>
              </a:rPr>
              <a:t> ang </a:t>
            </a:r>
            <a:r>
              <a:rPr lang="en-US" sz="4400" dirty="0" err="1">
                <a:latin typeface="Sniglet" panose="020B0604020202020204" charset="0"/>
              </a:rPr>
              <a:t>maaaring</a:t>
            </a:r>
            <a:r>
              <a:rPr lang="en-US" sz="4400" dirty="0">
                <a:latin typeface="Sniglet" panose="020B0604020202020204" charset="0"/>
              </a:rPr>
              <a:t> </a:t>
            </a:r>
            <a:r>
              <a:rPr lang="en-US" sz="4400" dirty="0" err="1">
                <a:latin typeface="Sniglet" panose="020B0604020202020204" charset="0"/>
              </a:rPr>
              <a:t>gamitin</a:t>
            </a:r>
            <a:r>
              <a:rPr lang="en-US" sz="4400" dirty="0">
                <a:latin typeface="Sniglet" panose="020B0604020202020204" charset="0"/>
              </a:rPr>
              <a:t> </a:t>
            </a:r>
            <a:r>
              <a:rPr lang="en-US" sz="4400" dirty="0" err="1">
                <a:latin typeface="Sniglet" panose="020B0604020202020204" charset="0"/>
              </a:rPr>
              <a:t>sa</a:t>
            </a:r>
            <a:r>
              <a:rPr lang="en-US" sz="4400" dirty="0">
                <a:latin typeface="Sniglet" panose="020B0604020202020204" charset="0"/>
              </a:rPr>
              <a:t> relief printing?</a:t>
            </a:r>
          </a:p>
          <a:p>
            <a:pPr lvl="0"/>
            <a:r>
              <a:rPr lang="en-US" sz="4400" dirty="0">
                <a:latin typeface="Sniglet" panose="020B0604020202020204" charset="0"/>
              </a:rPr>
              <a:t> A. </a:t>
            </a:r>
            <a:r>
              <a:rPr lang="en-US" sz="4400" dirty="0" err="1">
                <a:latin typeface="Sniglet" panose="020B0604020202020204" charset="0"/>
              </a:rPr>
              <a:t>aklat</a:t>
            </a:r>
            <a:r>
              <a:rPr lang="en-US" sz="4400" dirty="0">
                <a:latin typeface="Sniglet" panose="020B0604020202020204" charset="0"/>
              </a:rPr>
              <a:t> 				C. </a:t>
            </a:r>
            <a:r>
              <a:rPr lang="en-US" sz="4400" dirty="0" err="1">
                <a:latin typeface="Sniglet" panose="020B0604020202020204" charset="0"/>
              </a:rPr>
              <a:t>kutsara</a:t>
            </a:r>
            <a:endParaRPr lang="en-US" sz="4400" dirty="0">
              <a:latin typeface="Sniglet" panose="020B0604020202020204" charset="0"/>
            </a:endParaRPr>
          </a:p>
          <a:p>
            <a:pPr lvl="0"/>
            <a:r>
              <a:rPr lang="en-US" sz="4400" dirty="0">
                <a:latin typeface="Sniglet" panose="020B0604020202020204" charset="0"/>
              </a:rPr>
              <a:t>B. banana stalk 		D. </a:t>
            </a:r>
            <a:r>
              <a:rPr lang="en-US" sz="4400" dirty="0" err="1">
                <a:latin typeface="Sniglet" panose="020B0604020202020204" charset="0"/>
              </a:rPr>
              <a:t>papel</a:t>
            </a:r>
            <a:endParaRPr lang="en-US" sz="4400" dirty="0">
              <a:latin typeface="Snigle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080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/>
        </p:nvSpPr>
        <p:spPr>
          <a:xfrm>
            <a:off x="298536" y="205740"/>
            <a:ext cx="8546928" cy="5109061"/>
          </a:xfrm>
          <a:prstGeom prst="rect">
            <a:avLst/>
          </a:prstGeom>
          <a:solidFill>
            <a:srgbClr val="FEEDD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4800" dirty="0">
                <a:latin typeface="Sniglet" panose="020B0604020202020204" charset="0"/>
              </a:rPr>
              <a:t>______ 3. Alin </a:t>
            </a:r>
            <a:r>
              <a:rPr lang="en-US" sz="4800" dirty="0" err="1">
                <a:latin typeface="Sniglet" panose="020B0604020202020204" charset="0"/>
              </a:rPr>
              <a:t>sa</a:t>
            </a:r>
            <a:r>
              <a:rPr lang="en-US" sz="4800" dirty="0">
                <a:latin typeface="Sniglet" panose="020B0604020202020204" charset="0"/>
              </a:rPr>
              <a:t> </a:t>
            </a:r>
            <a:r>
              <a:rPr lang="en-US" sz="4800" dirty="0" err="1">
                <a:latin typeface="Sniglet" panose="020B0604020202020204" charset="0"/>
              </a:rPr>
              <a:t>mga</a:t>
            </a:r>
            <a:r>
              <a:rPr lang="en-US" sz="4800" dirty="0">
                <a:latin typeface="Sniglet" panose="020B0604020202020204" charset="0"/>
              </a:rPr>
              <a:t> </a:t>
            </a:r>
            <a:r>
              <a:rPr lang="en-US" sz="4800" dirty="0" err="1">
                <a:latin typeface="Sniglet" panose="020B0604020202020204" charset="0"/>
              </a:rPr>
              <a:t>sumusunod</a:t>
            </a:r>
            <a:r>
              <a:rPr lang="en-US" sz="4800" dirty="0">
                <a:latin typeface="Sniglet" panose="020B0604020202020204" charset="0"/>
              </a:rPr>
              <a:t> ang </a:t>
            </a:r>
            <a:r>
              <a:rPr lang="en-US" sz="4800" dirty="0" err="1">
                <a:latin typeface="Sniglet" panose="020B0604020202020204" charset="0"/>
              </a:rPr>
              <a:t>hindi</a:t>
            </a:r>
            <a:r>
              <a:rPr lang="en-US" sz="4800" dirty="0">
                <a:latin typeface="Sniglet" panose="020B0604020202020204" charset="0"/>
              </a:rPr>
              <a:t> </a:t>
            </a:r>
            <a:r>
              <a:rPr lang="en-US" sz="4800" dirty="0" err="1">
                <a:latin typeface="Sniglet" panose="020B0604020202020204" charset="0"/>
              </a:rPr>
              <a:t>maaaring</a:t>
            </a:r>
            <a:r>
              <a:rPr lang="en-US" sz="4800" dirty="0">
                <a:latin typeface="Sniglet" panose="020B0604020202020204" charset="0"/>
              </a:rPr>
              <a:t> </a:t>
            </a:r>
            <a:r>
              <a:rPr lang="en-US" sz="4800" dirty="0" err="1">
                <a:latin typeface="Sniglet" panose="020B0604020202020204" charset="0"/>
              </a:rPr>
              <a:t>gamitin</a:t>
            </a:r>
            <a:r>
              <a:rPr lang="en-US" sz="4800" dirty="0">
                <a:latin typeface="Sniglet" panose="020B0604020202020204" charset="0"/>
              </a:rPr>
              <a:t> </a:t>
            </a:r>
            <a:r>
              <a:rPr lang="en-US" sz="4800" dirty="0" err="1">
                <a:latin typeface="Sniglet" panose="020B0604020202020204" charset="0"/>
              </a:rPr>
              <a:t>sa</a:t>
            </a:r>
            <a:r>
              <a:rPr lang="en-US" sz="4800" dirty="0">
                <a:latin typeface="Sniglet" panose="020B0604020202020204" charset="0"/>
              </a:rPr>
              <a:t> </a:t>
            </a:r>
            <a:r>
              <a:rPr lang="en-US" sz="4800" dirty="0" err="1">
                <a:latin typeface="Sniglet" panose="020B0604020202020204" charset="0"/>
              </a:rPr>
              <a:t>paglilimbag</a:t>
            </a:r>
            <a:r>
              <a:rPr lang="en-US" sz="4800" dirty="0">
                <a:latin typeface="Sniglet" panose="020B0604020202020204" charset="0"/>
              </a:rPr>
              <a:t>? </a:t>
            </a:r>
          </a:p>
          <a:p>
            <a:pPr lvl="0"/>
            <a:r>
              <a:rPr lang="en-US" sz="4800" dirty="0">
                <a:latin typeface="Sniglet" panose="020B0604020202020204" charset="0"/>
              </a:rPr>
              <a:t> A. </a:t>
            </a:r>
            <a:r>
              <a:rPr lang="en-US" sz="4800" dirty="0" err="1">
                <a:latin typeface="Sniglet" panose="020B0604020202020204" charset="0"/>
              </a:rPr>
              <a:t>kalamansi</a:t>
            </a:r>
            <a:r>
              <a:rPr lang="en-US" sz="4800" dirty="0">
                <a:latin typeface="Sniglet" panose="020B0604020202020204" charset="0"/>
              </a:rPr>
              <a:t>   C. </a:t>
            </a:r>
            <a:r>
              <a:rPr lang="en-US" sz="4800" dirty="0" err="1">
                <a:latin typeface="Sniglet" panose="020B0604020202020204" charset="0"/>
              </a:rPr>
              <a:t>repolyo</a:t>
            </a:r>
            <a:endParaRPr lang="en-US" sz="4800" dirty="0">
              <a:latin typeface="Sniglet" panose="020B0604020202020204" charset="0"/>
            </a:endParaRPr>
          </a:p>
          <a:p>
            <a:pPr lvl="0"/>
            <a:r>
              <a:rPr lang="en-US" sz="4800" dirty="0">
                <a:latin typeface="Sniglet" panose="020B0604020202020204" charset="0"/>
              </a:rPr>
              <a:t>B. </a:t>
            </a:r>
            <a:r>
              <a:rPr lang="en-US" sz="4800" dirty="0" err="1">
                <a:latin typeface="Sniglet" panose="020B0604020202020204" charset="0"/>
              </a:rPr>
              <a:t>sibuyas</a:t>
            </a:r>
            <a:r>
              <a:rPr lang="en-US" sz="4800" dirty="0">
                <a:latin typeface="Sniglet" panose="020B0604020202020204" charset="0"/>
              </a:rPr>
              <a:t>           D. </a:t>
            </a:r>
            <a:r>
              <a:rPr lang="en-US" sz="4800" dirty="0" err="1">
                <a:latin typeface="Sniglet" panose="020B0604020202020204" charset="0"/>
              </a:rPr>
              <a:t>kutsara</a:t>
            </a:r>
            <a:endParaRPr lang="en-US" sz="4800" dirty="0">
              <a:latin typeface="Sniglet" panose="020B0604020202020204" charset="0"/>
            </a:endParaRPr>
          </a:p>
          <a:p>
            <a:pPr lvl="0"/>
            <a:r>
              <a:rPr lang="en-US" sz="3200" dirty="0">
                <a:latin typeface="Sniglet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8964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/>
        </p:nvSpPr>
        <p:spPr>
          <a:xfrm>
            <a:off x="298536" y="205740"/>
            <a:ext cx="8546928" cy="3631733"/>
          </a:xfrm>
          <a:prstGeom prst="rect">
            <a:avLst/>
          </a:prstGeom>
          <a:solidFill>
            <a:srgbClr val="FEEDD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3200" dirty="0">
                <a:latin typeface="Sniglet" panose="020B0604020202020204" charset="0"/>
              </a:rPr>
              <a:t> </a:t>
            </a:r>
          </a:p>
          <a:p>
            <a:pPr lvl="0"/>
            <a:r>
              <a:rPr lang="en-US" sz="3200" dirty="0">
                <a:latin typeface="Sniglet" panose="020B0604020202020204" charset="0"/>
              </a:rPr>
              <a:t>______ 4. </a:t>
            </a:r>
            <a:r>
              <a:rPr lang="en-US" sz="3200" dirty="0" err="1">
                <a:latin typeface="Sniglet" panose="020B0604020202020204" charset="0"/>
              </a:rPr>
              <a:t>Anong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ayos</a:t>
            </a:r>
            <a:r>
              <a:rPr lang="en-US" sz="3200" dirty="0">
                <a:latin typeface="Sniglet" panose="020B0604020202020204" charset="0"/>
              </a:rPr>
              <a:t> ng </a:t>
            </a:r>
            <a:r>
              <a:rPr lang="en-US" sz="3200" dirty="0" err="1">
                <a:latin typeface="Sniglet" panose="020B0604020202020204" charset="0"/>
              </a:rPr>
              <a:t>disenyo</a:t>
            </a:r>
            <a:r>
              <a:rPr lang="en-US" sz="3200" dirty="0">
                <a:latin typeface="Sniglet" panose="020B0604020202020204" charset="0"/>
              </a:rPr>
              <a:t> ang </a:t>
            </a:r>
            <a:r>
              <a:rPr lang="en-US" sz="3200" dirty="0" err="1">
                <a:latin typeface="Sniglet" panose="020B0604020202020204" charset="0"/>
              </a:rPr>
              <a:t>nakalarawan</a:t>
            </a:r>
            <a:r>
              <a:rPr lang="en-US" sz="3200" dirty="0">
                <a:latin typeface="Sniglet" panose="020B0604020202020204" charset="0"/>
              </a:rPr>
              <a:t>? </a:t>
            </a:r>
          </a:p>
          <a:p>
            <a:pPr lvl="0"/>
            <a:endParaRPr lang="en-US" sz="3200" dirty="0">
              <a:latin typeface="Sniglet" panose="020B0604020202020204" charset="0"/>
            </a:endParaRPr>
          </a:p>
          <a:p>
            <a:pPr lvl="0"/>
            <a:endParaRPr lang="en-US" sz="3200" dirty="0">
              <a:latin typeface="Sniglet" panose="020B0604020202020204" charset="0"/>
            </a:endParaRPr>
          </a:p>
          <a:p>
            <a:pPr lvl="0"/>
            <a:r>
              <a:rPr lang="en-US" sz="3200" dirty="0">
                <a:latin typeface="Sniglet" panose="020B0604020202020204" charset="0"/>
              </a:rPr>
              <a:t> A. </a:t>
            </a:r>
            <a:r>
              <a:rPr lang="en-US" sz="3200" dirty="0" err="1">
                <a:latin typeface="Sniglet" panose="020B0604020202020204" charset="0"/>
              </a:rPr>
              <a:t>pasalit-salit</a:t>
            </a:r>
            <a:r>
              <a:rPr lang="en-US" sz="3200" dirty="0">
                <a:latin typeface="Sniglet" panose="020B0604020202020204" charset="0"/>
              </a:rPr>
              <a:t> 			C. </a:t>
            </a:r>
            <a:r>
              <a:rPr lang="en-US" sz="3200" dirty="0" err="1">
                <a:latin typeface="Sniglet" panose="020B0604020202020204" charset="0"/>
              </a:rPr>
              <a:t>pakurba</a:t>
            </a:r>
            <a:r>
              <a:rPr lang="en-US" sz="3200" dirty="0">
                <a:latin typeface="Sniglet" panose="020B0604020202020204" charset="0"/>
              </a:rPr>
              <a:t> </a:t>
            </a:r>
          </a:p>
          <a:p>
            <a:pPr lvl="0"/>
            <a:r>
              <a:rPr lang="en-US" sz="3200" dirty="0">
                <a:latin typeface="Sniglet" panose="020B0604020202020204" charset="0"/>
              </a:rPr>
              <a:t> B. </a:t>
            </a:r>
            <a:r>
              <a:rPr lang="en-US" sz="3200" dirty="0" err="1">
                <a:latin typeface="Sniglet" panose="020B0604020202020204" charset="0"/>
              </a:rPr>
              <a:t>paulit-ulit</a:t>
            </a:r>
            <a:r>
              <a:rPr lang="en-US" sz="3200" dirty="0">
                <a:latin typeface="Sniglet" panose="020B0604020202020204" charset="0"/>
              </a:rPr>
              <a:t> 				D. </a:t>
            </a:r>
            <a:r>
              <a:rPr lang="en-US" sz="3200" dirty="0" err="1">
                <a:latin typeface="Sniglet" panose="020B0604020202020204" charset="0"/>
              </a:rPr>
              <a:t>radyal</a:t>
            </a:r>
            <a:endParaRPr lang="en-US" sz="3200" dirty="0">
              <a:latin typeface="Sniglet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6AEB5-5099-48CE-A024-D73D0727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085" y="1319489"/>
            <a:ext cx="1739989" cy="157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76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/>
        </p:nvSpPr>
        <p:spPr>
          <a:xfrm>
            <a:off x="298536" y="205740"/>
            <a:ext cx="8546928" cy="3631733"/>
          </a:xfrm>
          <a:prstGeom prst="rect">
            <a:avLst/>
          </a:prstGeom>
          <a:solidFill>
            <a:srgbClr val="FEEDD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3200" dirty="0">
                <a:latin typeface="Sniglet" panose="020B0604020202020204" charset="0"/>
              </a:rPr>
              <a:t> </a:t>
            </a:r>
          </a:p>
          <a:p>
            <a:pPr lvl="0"/>
            <a:r>
              <a:rPr lang="en-US" sz="3200" dirty="0">
                <a:latin typeface="Sniglet" panose="020B0604020202020204" charset="0"/>
              </a:rPr>
              <a:t>______ 5. Alin </a:t>
            </a:r>
            <a:r>
              <a:rPr lang="en-US" sz="3200" dirty="0" err="1">
                <a:latin typeface="Sniglet" panose="020B0604020202020204" charset="0"/>
              </a:rPr>
              <a:t>sa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mga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sumusunod</a:t>
            </a:r>
            <a:r>
              <a:rPr lang="en-US" sz="3200" dirty="0">
                <a:latin typeface="Sniglet" panose="020B0604020202020204" charset="0"/>
              </a:rPr>
              <a:t> ang </a:t>
            </a:r>
            <a:r>
              <a:rPr lang="en-US" sz="3200" dirty="0" err="1">
                <a:latin typeface="Sniglet" panose="020B0604020202020204" charset="0"/>
              </a:rPr>
              <a:t>nagpapaganda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sa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gawang</a:t>
            </a:r>
            <a:r>
              <a:rPr lang="en-US" sz="3200" dirty="0">
                <a:latin typeface="Sniglet" panose="020B0604020202020204" charset="0"/>
              </a:rPr>
              <a:t> relief prints? </a:t>
            </a:r>
          </a:p>
          <a:p>
            <a:pPr lvl="0"/>
            <a:r>
              <a:rPr lang="en-US" sz="3200" dirty="0">
                <a:latin typeface="Sniglet" panose="020B0604020202020204" charset="0"/>
              </a:rPr>
              <a:t> A. </a:t>
            </a:r>
            <a:r>
              <a:rPr lang="en-US" sz="3200" dirty="0" err="1">
                <a:latin typeface="Sniglet" panose="020B0604020202020204" charset="0"/>
              </a:rPr>
              <a:t>makulay</a:t>
            </a:r>
            <a:r>
              <a:rPr lang="en-US" sz="3200" dirty="0">
                <a:latin typeface="Sniglet" panose="020B0604020202020204" charset="0"/>
              </a:rPr>
              <a:t>, </a:t>
            </a:r>
            <a:r>
              <a:rPr lang="en-US" sz="3200" dirty="0" err="1">
                <a:latin typeface="Sniglet" panose="020B0604020202020204" charset="0"/>
              </a:rPr>
              <a:t>paulit-ulit</a:t>
            </a:r>
            <a:r>
              <a:rPr lang="en-US" sz="3200" dirty="0">
                <a:latin typeface="Sniglet" panose="020B0604020202020204" charset="0"/>
              </a:rPr>
              <a:t>, </a:t>
            </a:r>
            <a:r>
              <a:rPr lang="en-US" sz="3200" dirty="0" err="1">
                <a:latin typeface="Sniglet" panose="020B0604020202020204" charset="0"/>
              </a:rPr>
              <a:t>pasalit-salit</a:t>
            </a:r>
            <a:r>
              <a:rPr lang="en-US" sz="3200" dirty="0">
                <a:latin typeface="Sniglet" panose="020B0604020202020204" charset="0"/>
              </a:rPr>
              <a:t>, </a:t>
            </a:r>
            <a:r>
              <a:rPr lang="en-US" sz="3200" dirty="0" err="1">
                <a:latin typeface="Sniglet" panose="020B0604020202020204" charset="0"/>
              </a:rPr>
              <a:t>radyal</a:t>
            </a:r>
            <a:r>
              <a:rPr lang="en-US" sz="3200" dirty="0">
                <a:latin typeface="Sniglet" panose="020B0604020202020204" charset="0"/>
              </a:rPr>
              <a:t> </a:t>
            </a:r>
          </a:p>
          <a:p>
            <a:pPr lvl="0"/>
            <a:r>
              <a:rPr lang="en-US" sz="3200" dirty="0">
                <a:latin typeface="Sniglet" panose="020B0604020202020204" charset="0"/>
              </a:rPr>
              <a:t> B. </a:t>
            </a:r>
            <a:r>
              <a:rPr lang="en-US" sz="3200" dirty="0" err="1">
                <a:latin typeface="Sniglet" panose="020B0604020202020204" charset="0"/>
              </a:rPr>
              <a:t>makulay</a:t>
            </a:r>
            <a:r>
              <a:rPr lang="en-US" sz="3200" dirty="0">
                <a:latin typeface="Sniglet" panose="020B0604020202020204" charset="0"/>
              </a:rPr>
              <a:t>, </a:t>
            </a:r>
            <a:r>
              <a:rPr lang="en-US" sz="3200" dirty="0" err="1">
                <a:latin typeface="Sniglet" panose="020B0604020202020204" charset="0"/>
              </a:rPr>
              <a:t>radyal</a:t>
            </a:r>
            <a:endParaRPr lang="en-US" sz="3200" dirty="0">
              <a:latin typeface="Sniglet" panose="020B0604020202020204" charset="0"/>
            </a:endParaRPr>
          </a:p>
          <a:p>
            <a:pPr lvl="0"/>
            <a:r>
              <a:rPr lang="en-US" sz="3200" dirty="0">
                <a:latin typeface="Sniglet" panose="020B0604020202020204" charset="0"/>
              </a:rPr>
              <a:t> C. </a:t>
            </a:r>
            <a:r>
              <a:rPr lang="en-US" sz="3200" dirty="0" err="1">
                <a:latin typeface="Sniglet" panose="020B0604020202020204" charset="0"/>
              </a:rPr>
              <a:t>pasalit-salit</a:t>
            </a:r>
            <a:endParaRPr lang="en-US" sz="3200" dirty="0">
              <a:latin typeface="Sniglet" panose="020B0604020202020204" charset="0"/>
            </a:endParaRPr>
          </a:p>
          <a:p>
            <a:pPr lvl="0"/>
            <a:r>
              <a:rPr lang="en-US" sz="3200" dirty="0">
                <a:latin typeface="Sniglet" panose="020B0604020202020204" charset="0"/>
              </a:rPr>
              <a:t> D. </a:t>
            </a:r>
            <a:r>
              <a:rPr lang="en-US" sz="3200" dirty="0" err="1">
                <a:latin typeface="Sniglet" panose="020B0604020202020204" charset="0"/>
              </a:rPr>
              <a:t>paulit-ulit</a:t>
            </a:r>
            <a:endParaRPr lang="en-US" sz="3200" dirty="0">
              <a:latin typeface="Snigle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360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74FC45-6175-436B-9C16-F4F299DB1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42" y="120264"/>
            <a:ext cx="7142018" cy="490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1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DC05ED-AE3D-4F2C-9749-F041C3770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45" y="0"/>
            <a:ext cx="7566195" cy="49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73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90D8FC-9984-4695-A58C-849102E90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28" y="208821"/>
            <a:ext cx="8546632" cy="477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95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9F4911-163D-4F4F-BA10-C77A37D33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06" y="369845"/>
            <a:ext cx="8775187" cy="435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2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38" y="2399475"/>
            <a:ext cx="2033201" cy="213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5700" y="1021900"/>
            <a:ext cx="1805124" cy="16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02062" y="797540"/>
            <a:ext cx="2094600" cy="183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8260" y="2520963"/>
            <a:ext cx="501525" cy="5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8"/>
          <p:cNvPicPr preferRelativeResize="0"/>
          <p:nvPr/>
        </p:nvPicPr>
        <p:blipFill rotWithShape="1">
          <a:blip r:embed="rId7">
            <a:alphaModFix/>
          </a:blip>
          <a:srcRect t="-10430" b="10430"/>
          <a:stretch/>
        </p:blipFill>
        <p:spPr>
          <a:xfrm>
            <a:off x="436975" y="2520974"/>
            <a:ext cx="551676" cy="5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23038" y="1856517"/>
            <a:ext cx="501525" cy="525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6575" y="3161344"/>
            <a:ext cx="551674" cy="54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01338" y="3840600"/>
            <a:ext cx="455351" cy="4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97975" y="3098700"/>
            <a:ext cx="551674" cy="55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33325" y="3701750"/>
            <a:ext cx="455349" cy="5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8"/>
          <p:cNvPicPr preferRelativeResize="0"/>
          <p:nvPr/>
        </p:nvPicPr>
        <p:blipFill rotWithShape="1">
          <a:blip r:embed="rId13">
            <a:alphaModFix/>
          </a:blip>
          <a:srcRect l="21372" t="24576" r="18251" b="9035"/>
          <a:stretch/>
        </p:blipFill>
        <p:spPr>
          <a:xfrm>
            <a:off x="347338" y="1610065"/>
            <a:ext cx="730902" cy="91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 rotWithShape="1">
          <a:blip r:embed="rId14">
            <a:alphaModFix/>
          </a:blip>
          <a:srcRect l="23690" t="4649" r="23727" b="9755"/>
          <a:stretch/>
        </p:blipFill>
        <p:spPr>
          <a:xfrm>
            <a:off x="2589006" y="673393"/>
            <a:ext cx="3909134" cy="3579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8" descr="hand pointer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-632741" y="1028731"/>
            <a:ext cx="4265225" cy="4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/>
          <p:nvPr/>
        </p:nvSpPr>
        <p:spPr>
          <a:xfrm>
            <a:off x="3033618" y="2043929"/>
            <a:ext cx="308249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2800"/>
            </a:pPr>
            <a:r>
              <a:rPr lang="en-US" sz="2800" b="1" dirty="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Relief Master o Mold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5;p19">
            <a:extLst>
              <a:ext uri="{FF2B5EF4-FFF2-40B4-BE49-F238E27FC236}">
                <a16:creationId xmlns:a16="http://schemas.microsoft.com/office/drawing/2014/main" id="{851F8D68-2798-4FB4-AD04-39023191B1E0}"/>
              </a:ext>
            </a:extLst>
          </p:cNvPr>
          <p:cNvSpPr txBox="1"/>
          <p:nvPr/>
        </p:nvSpPr>
        <p:spPr>
          <a:xfrm>
            <a:off x="103548" y="3311441"/>
            <a:ext cx="8936904" cy="1661963"/>
          </a:xfrm>
          <a:prstGeom prst="rect">
            <a:avLst/>
          </a:prstGeom>
          <a:solidFill>
            <a:srgbClr val="FEEDD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32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▪ </a:t>
            </a:r>
            <a:r>
              <a:rPr lang="en-US" sz="32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Natatandaan</a:t>
            </a:r>
            <a:r>
              <a:rPr lang="en-US" sz="32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mo</a:t>
            </a:r>
            <a:r>
              <a:rPr lang="en-US" sz="32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 pa </a:t>
            </a:r>
            <a:r>
              <a:rPr lang="en-US" sz="32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ba</a:t>
            </a:r>
            <a:r>
              <a:rPr lang="en-US" sz="32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?</a:t>
            </a:r>
          </a:p>
          <a:p>
            <a:pPr lvl="0"/>
            <a:r>
              <a:rPr lang="en-US" sz="32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▪ </a:t>
            </a:r>
            <a:r>
              <a:rPr lang="en-US" sz="32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Ano-anong</a:t>
            </a:r>
            <a:r>
              <a:rPr lang="en-US" sz="32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mga</a:t>
            </a:r>
            <a:r>
              <a:rPr lang="en-US" sz="32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pangkat</a:t>
            </a:r>
            <a:r>
              <a:rPr lang="en-US" sz="32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etniko</a:t>
            </a:r>
            <a:r>
              <a:rPr lang="en-US" sz="32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 ang </a:t>
            </a:r>
            <a:r>
              <a:rPr lang="en-US" sz="32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kinabibilangan</a:t>
            </a:r>
            <a:r>
              <a:rPr lang="en-US" sz="32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 ng </a:t>
            </a:r>
            <a:r>
              <a:rPr lang="en-US" sz="32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mga</a:t>
            </a:r>
            <a:r>
              <a:rPr lang="en-US" sz="32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disenyong</a:t>
            </a:r>
            <a:r>
              <a:rPr lang="en-US" sz="32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nakalarawan</a:t>
            </a:r>
            <a:r>
              <a:rPr lang="en-US" sz="32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984BAA-F58B-4B50-AA58-F6FF594F8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860" y="89133"/>
            <a:ext cx="4739878" cy="316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5;p19">
            <a:extLst>
              <a:ext uri="{FF2B5EF4-FFF2-40B4-BE49-F238E27FC236}">
                <a16:creationId xmlns:a16="http://schemas.microsoft.com/office/drawing/2014/main" id="{851F8D68-2798-4FB4-AD04-39023191B1E0}"/>
              </a:ext>
            </a:extLst>
          </p:cNvPr>
          <p:cNvSpPr txBox="1"/>
          <p:nvPr/>
        </p:nvSpPr>
        <p:spPr>
          <a:xfrm>
            <a:off x="71292" y="231528"/>
            <a:ext cx="8818536" cy="553968"/>
          </a:xfrm>
          <a:prstGeom prst="rect">
            <a:avLst/>
          </a:prstGeom>
          <a:solidFill>
            <a:srgbClr val="FEEDD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4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Suriin</a:t>
            </a:r>
            <a:r>
              <a:rPr lang="en-US" sz="24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 ang </a:t>
            </a:r>
            <a:r>
              <a:rPr lang="en-US" sz="24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nakalarawan</a:t>
            </a:r>
            <a:endParaRPr lang="en-US" sz="2400" b="1" dirty="0">
              <a:solidFill>
                <a:schemeClr val="dk1"/>
              </a:solidFill>
              <a:latin typeface="Sniglet" panose="020B0604020202020204" charset="0"/>
              <a:ea typeface="Sniglet"/>
              <a:cs typeface="Sniglet"/>
              <a:sym typeface="Sniglet"/>
            </a:endParaRPr>
          </a:p>
        </p:txBody>
      </p:sp>
      <p:sp>
        <p:nvSpPr>
          <p:cNvPr id="10" name="Google Shape;115;p19">
            <a:extLst>
              <a:ext uri="{FF2B5EF4-FFF2-40B4-BE49-F238E27FC236}">
                <a16:creationId xmlns:a16="http://schemas.microsoft.com/office/drawing/2014/main" id="{411EE92B-AF5E-4769-BA15-4B75120014DD}"/>
              </a:ext>
            </a:extLst>
          </p:cNvPr>
          <p:cNvSpPr txBox="1"/>
          <p:nvPr/>
        </p:nvSpPr>
        <p:spPr>
          <a:xfrm>
            <a:off x="325464" y="3619341"/>
            <a:ext cx="8818536" cy="1292631"/>
          </a:xfrm>
          <a:prstGeom prst="rect">
            <a:avLst/>
          </a:prstGeom>
          <a:solidFill>
            <a:srgbClr val="FEEDD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4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▪ </a:t>
            </a:r>
            <a:r>
              <a:rPr lang="en-US" sz="24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Anong</a:t>
            </a:r>
            <a:r>
              <a:rPr lang="en-US" sz="24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uri</a:t>
            </a:r>
            <a:r>
              <a:rPr lang="en-US" sz="24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 ng </a:t>
            </a:r>
            <a:r>
              <a:rPr lang="en-US" sz="24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disenyo</a:t>
            </a:r>
            <a:r>
              <a:rPr lang="en-US" sz="24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 ang </a:t>
            </a:r>
            <a:r>
              <a:rPr lang="en-US" sz="24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nakalarawan</a:t>
            </a:r>
            <a:r>
              <a:rPr lang="en-US" sz="24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?</a:t>
            </a:r>
          </a:p>
          <a:p>
            <a:pPr lvl="0"/>
            <a:r>
              <a:rPr lang="en-US" sz="24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▪ </a:t>
            </a:r>
            <a:r>
              <a:rPr lang="en-US" sz="24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Ano-anong</a:t>
            </a:r>
            <a:r>
              <a:rPr lang="en-US" sz="24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uri</a:t>
            </a:r>
            <a:r>
              <a:rPr lang="en-US" sz="24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 ng </a:t>
            </a:r>
            <a:r>
              <a:rPr lang="en-US" sz="24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linya</a:t>
            </a:r>
            <a:r>
              <a:rPr lang="en-US" sz="24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 at </a:t>
            </a:r>
            <a:r>
              <a:rPr lang="en-US" sz="24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hugis</a:t>
            </a:r>
            <a:r>
              <a:rPr lang="en-US" sz="24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 ang </a:t>
            </a:r>
            <a:r>
              <a:rPr lang="en-US" sz="24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ginamit</a:t>
            </a:r>
            <a:r>
              <a:rPr lang="en-US" sz="24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sa</a:t>
            </a:r>
            <a:r>
              <a:rPr lang="en-US" sz="24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disenyo</a:t>
            </a:r>
            <a:r>
              <a:rPr lang="en-US" sz="24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?</a:t>
            </a:r>
          </a:p>
          <a:p>
            <a:pPr lvl="0"/>
            <a:r>
              <a:rPr lang="en-US" sz="24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▪ </a:t>
            </a:r>
            <a:r>
              <a:rPr lang="en-US" sz="24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Naging</a:t>
            </a:r>
            <a:r>
              <a:rPr lang="en-US" sz="24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maganda</a:t>
            </a:r>
            <a:r>
              <a:rPr lang="en-US" sz="24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 at </a:t>
            </a:r>
            <a:r>
              <a:rPr lang="en-US" sz="24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kaakit-akit</a:t>
            </a:r>
            <a:r>
              <a:rPr lang="en-US" sz="24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ba</a:t>
            </a:r>
            <a:r>
              <a:rPr lang="en-US" sz="24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 ang </a:t>
            </a:r>
            <a:r>
              <a:rPr lang="en-US" sz="2400" b="1" dirty="0" err="1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disenyo</a:t>
            </a:r>
            <a:r>
              <a:rPr lang="en-US" sz="2400" b="1" dirty="0">
                <a:solidFill>
                  <a:schemeClr val="dk1"/>
                </a:solidFill>
                <a:latin typeface="Sniglet" panose="020B0604020202020204" charset="0"/>
                <a:ea typeface="Sniglet"/>
                <a:cs typeface="Sniglet"/>
                <a:sym typeface="Sniglet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E89E5-9569-4811-B6E1-CCED11E75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517" y="290196"/>
            <a:ext cx="4959605" cy="319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57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 descr="learning from hom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49411" y="4232593"/>
            <a:ext cx="910889" cy="9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162732" y="319162"/>
            <a:ext cx="8818536" cy="4616618"/>
          </a:xfrm>
          <a:prstGeom prst="rect">
            <a:avLst/>
          </a:prstGeom>
          <a:solidFill>
            <a:srgbClr val="FEEDD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3200" dirty="0">
                <a:latin typeface="Sniglet" panose="020B0604020202020204" charset="0"/>
              </a:rPr>
              <a:t>Ang </a:t>
            </a:r>
            <a:r>
              <a:rPr lang="en-US" sz="3200" dirty="0" err="1">
                <a:latin typeface="Sniglet" panose="020B0604020202020204" charset="0"/>
              </a:rPr>
              <a:t>mga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disenyong</a:t>
            </a:r>
            <a:r>
              <a:rPr lang="en-US" sz="3200" dirty="0">
                <a:latin typeface="Sniglet" panose="020B0604020202020204" charset="0"/>
              </a:rPr>
              <a:t> may ethnic motif ay </a:t>
            </a:r>
            <a:r>
              <a:rPr lang="en-US" sz="3200" dirty="0" err="1">
                <a:latin typeface="Sniglet" panose="020B0604020202020204" charset="0"/>
              </a:rPr>
              <a:t>makikita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sa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maraming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bagay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tulad</a:t>
            </a:r>
            <a:r>
              <a:rPr lang="en-US" sz="3200" dirty="0">
                <a:latin typeface="Sniglet" panose="020B0604020202020204" charset="0"/>
              </a:rPr>
              <a:t> ng </a:t>
            </a:r>
          </a:p>
          <a:p>
            <a:pPr lvl="0"/>
            <a:r>
              <a:rPr lang="en-US" sz="3200" dirty="0" err="1">
                <a:latin typeface="Sniglet" panose="020B0604020202020204" charset="0"/>
              </a:rPr>
              <a:t>banga</a:t>
            </a:r>
            <a:r>
              <a:rPr lang="en-US" sz="3200" dirty="0">
                <a:latin typeface="Sniglet" panose="020B0604020202020204" charset="0"/>
              </a:rPr>
              <a:t>, </a:t>
            </a:r>
            <a:r>
              <a:rPr lang="en-US" sz="3200" dirty="0" err="1">
                <a:latin typeface="Sniglet" panose="020B0604020202020204" charset="0"/>
              </a:rPr>
              <a:t>tela</a:t>
            </a:r>
            <a:r>
              <a:rPr lang="en-US" sz="3200" dirty="0">
                <a:latin typeface="Sniglet" panose="020B0604020202020204" charset="0"/>
              </a:rPr>
              <a:t>, </a:t>
            </a:r>
            <a:r>
              <a:rPr lang="en-US" sz="3200" dirty="0" err="1">
                <a:latin typeface="Sniglet" panose="020B0604020202020204" charset="0"/>
              </a:rPr>
              <a:t>damit</a:t>
            </a:r>
            <a:r>
              <a:rPr lang="en-US" sz="3200" dirty="0">
                <a:latin typeface="Sniglet" panose="020B0604020202020204" charset="0"/>
              </a:rPr>
              <a:t>, sarong, </a:t>
            </a:r>
            <a:r>
              <a:rPr lang="en-US" sz="3200" dirty="0" err="1">
                <a:latin typeface="Sniglet" panose="020B0604020202020204" charset="0"/>
              </a:rPr>
              <a:t>malong</a:t>
            </a:r>
            <a:r>
              <a:rPr lang="en-US" sz="3200" dirty="0">
                <a:latin typeface="Sniglet" panose="020B0604020202020204" charset="0"/>
              </a:rPr>
              <a:t>, </a:t>
            </a:r>
            <a:r>
              <a:rPr lang="en-US" sz="3200" dirty="0" err="1">
                <a:latin typeface="Sniglet" panose="020B0604020202020204" charset="0"/>
              </a:rPr>
              <a:t>panyo</a:t>
            </a:r>
            <a:r>
              <a:rPr lang="en-US" sz="3200" dirty="0">
                <a:latin typeface="Sniglet" panose="020B0604020202020204" charset="0"/>
              </a:rPr>
              <a:t>, cards at </a:t>
            </a:r>
            <a:r>
              <a:rPr lang="en-US" sz="3200" dirty="0" err="1">
                <a:latin typeface="Sniglet" panose="020B0604020202020204" charset="0"/>
              </a:rPr>
              <a:t>iba</a:t>
            </a:r>
            <a:r>
              <a:rPr lang="en-US" sz="3200" dirty="0">
                <a:latin typeface="Sniglet" panose="020B0604020202020204" charset="0"/>
              </a:rPr>
              <a:t> pa. Ito ay may </a:t>
            </a:r>
            <a:r>
              <a:rPr lang="en-US" sz="3200" dirty="0" err="1">
                <a:latin typeface="Sniglet" panose="020B0604020202020204" charset="0"/>
              </a:rPr>
              <a:t>mga</a:t>
            </a:r>
            <a:r>
              <a:rPr lang="en-US" sz="3200" dirty="0">
                <a:latin typeface="Sniglet" panose="020B0604020202020204" charset="0"/>
              </a:rPr>
              <a:t> </a:t>
            </a:r>
          </a:p>
          <a:p>
            <a:pPr lvl="0"/>
            <a:r>
              <a:rPr lang="en-US" sz="3200" dirty="0" err="1">
                <a:latin typeface="Sniglet" panose="020B0604020202020204" charset="0"/>
              </a:rPr>
              <a:t>mahahalagang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kahulugan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sa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mga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pangkat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etniko</a:t>
            </a:r>
            <a:r>
              <a:rPr lang="en-US" sz="3200" dirty="0">
                <a:latin typeface="Sniglet" panose="020B0604020202020204" charset="0"/>
              </a:rPr>
              <a:t>. </a:t>
            </a:r>
            <a:r>
              <a:rPr lang="en-US" sz="3200" dirty="0" err="1">
                <a:latin typeface="Sniglet" panose="020B0604020202020204" charset="0"/>
              </a:rPr>
              <a:t>Binubuo</a:t>
            </a:r>
            <a:r>
              <a:rPr lang="en-US" sz="3200" dirty="0">
                <a:latin typeface="Sniglet" panose="020B0604020202020204" charset="0"/>
              </a:rPr>
              <a:t> ang ethnic motif ng </a:t>
            </a:r>
            <a:r>
              <a:rPr lang="en-US" sz="3200" dirty="0" err="1">
                <a:latin typeface="Sniglet" panose="020B0604020202020204" charset="0"/>
              </a:rPr>
              <a:t>mga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hugis</a:t>
            </a:r>
            <a:r>
              <a:rPr lang="en-US" sz="3200" dirty="0">
                <a:latin typeface="Sniglet" panose="020B0604020202020204" charset="0"/>
              </a:rPr>
              <a:t> at </a:t>
            </a:r>
            <a:r>
              <a:rPr lang="en-US" sz="3200" dirty="0" err="1">
                <a:latin typeface="Sniglet" panose="020B0604020202020204" charset="0"/>
              </a:rPr>
              <a:t>linya</a:t>
            </a:r>
            <a:r>
              <a:rPr lang="en-US" sz="3200" dirty="0">
                <a:latin typeface="Sniglet" panose="020B0604020202020204" charset="0"/>
              </a:rPr>
              <a:t> na may </a:t>
            </a:r>
            <a:r>
              <a:rPr lang="en-US" sz="3200" dirty="0" err="1">
                <a:latin typeface="Sniglet" panose="020B0604020202020204" charset="0"/>
              </a:rPr>
              <a:t>pag-uulit</a:t>
            </a:r>
            <a:r>
              <a:rPr lang="en-US" sz="3200" dirty="0">
                <a:latin typeface="Sniglet" panose="020B0604020202020204" charset="0"/>
              </a:rPr>
              <a:t>, </a:t>
            </a:r>
            <a:r>
              <a:rPr lang="en-US" sz="3200" dirty="0" err="1">
                <a:latin typeface="Sniglet" panose="020B0604020202020204" charset="0"/>
              </a:rPr>
              <a:t>pagsasalit-salit</a:t>
            </a:r>
            <a:r>
              <a:rPr lang="en-US" sz="3200" dirty="0">
                <a:latin typeface="Sniglet" panose="020B0604020202020204" charset="0"/>
              </a:rPr>
              <a:t>, at </a:t>
            </a:r>
            <a:r>
              <a:rPr lang="en-US" sz="3200" dirty="0" err="1">
                <a:latin typeface="Sniglet" panose="020B0604020202020204" charset="0"/>
              </a:rPr>
              <a:t>radyal</a:t>
            </a:r>
            <a:r>
              <a:rPr lang="en-US" sz="3200" dirty="0">
                <a:latin typeface="Sniglet" panose="020B0604020202020204" charset="0"/>
              </a:rPr>
              <a:t> na </a:t>
            </a:r>
            <a:r>
              <a:rPr lang="en-US" sz="3200" dirty="0" err="1">
                <a:latin typeface="Sniglet" panose="020B0604020202020204" charset="0"/>
              </a:rPr>
              <a:t>ayos</a:t>
            </a:r>
            <a:r>
              <a:rPr lang="en-US" sz="3200" dirty="0">
                <a:latin typeface="Sniglet" panose="020B0604020202020204" charset="0"/>
              </a:rPr>
              <a:t> (</a:t>
            </a:r>
            <a:r>
              <a:rPr lang="en-US" sz="3200" dirty="0" err="1">
                <a:latin typeface="Sniglet" panose="020B0604020202020204" charset="0"/>
              </a:rPr>
              <a:t>paikot</a:t>
            </a:r>
            <a:r>
              <a:rPr lang="en-US" sz="3200" dirty="0">
                <a:latin typeface="Sniglet" panose="020B0604020202020204" charset="0"/>
              </a:rPr>
              <a:t>) na </a:t>
            </a:r>
            <a:r>
              <a:rPr lang="en-US" sz="3200" dirty="0" err="1">
                <a:latin typeface="Sniglet" panose="020B0604020202020204" charset="0"/>
              </a:rPr>
              <a:t>nagiging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higit</a:t>
            </a:r>
            <a:r>
              <a:rPr lang="en-US" sz="3200" dirty="0">
                <a:latin typeface="Sniglet" panose="020B0604020202020204" charset="0"/>
              </a:rPr>
              <a:t> na </a:t>
            </a:r>
            <a:r>
              <a:rPr lang="en-US" sz="3200" dirty="0" err="1">
                <a:latin typeface="Sniglet" panose="020B0604020202020204" charset="0"/>
              </a:rPr>
              <a:t>maganda</a:t>
            </a:r>
            <a:r>
              <a:rPr lang="en-US" sz="3200" dirty="0">
                <a:latin typeface="Sniglet" panose="020B0604020202020204" charset="0"/>
              </a:rPr>
              <a:t> at </a:t>
            </a:r>
            <a:r>
              <a:rPr lang="en-US" sz="3200" dirty="0" err="1">
                <a:latin typeface="Sniglet" panose="020B0604020202020204" charset="0"/>
              </a:rPr>
              <a:t>kaaya-ayang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disenyo</a:t>
            </a:r>
            <a:r>
              <a:rPr lang="en-US" sz="3200" dirty="0">
                <a:latin typeface="Sniglet" panose="020B0604020202020204" charset="0"/>
              </a:rPr>
              <a:t>..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 descr="learning from hom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49411" y="4232593"/>
            <a:ext cx="910889" cy="9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223692" y="82942"/>
            <a:ext cx="8818536" cy="3139291"/>
          </a:xfrm>
          <a:prstGeom prst="rect">
            <a:avLst/>
          </a:prstGeom>
          <a:solidFill>
            <a:srgbClr val="FEEDD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3200" dirty="0">
                <a:latin typeface="Sniglet" panose="020B0604020202020204" charset="0"/>
              </a:rPr>
              <a:t>Ang </a:t>
            </a:r>
            <a:r>
              <a:rPr lang="en-US" sz="3200" dirty="0" err="1">
                <a:latin typeface="Sniglet" panose="020B0604020202020204" charset="0"/>
              </a:rPr>
              <a:t>disenyo</a:t>
            </a:r>
            <a:r>
              <a:rPr lang="en-US" sz="3200" dirty="0">
                <a:latin typeface="Sniglet" panose="020B0604020202020204" charset="0"/>
              </a:rPr>
              <a:t> ay </a:t>
            </a:r>
            <a:r>
              <a:rPr lang="en-US" sz="3200" dirty="0" err="1">
                <a:latin typeface="Sniglet" panose="020B0604020202020204" charset="0"/>
              </a:rPr>
              <a:t>napagaganda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gamit</a:t>
            </a:r>
            <a:r>
              <a:rPr lang="en-US" sz="3200" dirty="0">
                <a:latin typeface="Sniglet" panose="020B0604020202020204" charset="0"/>
              </a:rPr>
              <a:t> ang relief prints kung </a:t>
            </a:r>
            <a:r>
              <a:rPr lang="en-US" sz="3200" dirty="0" err="1">
                <a:latin typeface="Sniglet" panose="020B0604020202020204" charset="0"/>
              </a:rPr>
              <a:t>ito</a:t>
            </a:r>
            <a:r>
              <a:rPr lang="en-US" sz="3200" dirty="0">
                <a:latin typeface="Sniglet" panose="020B0604020202020204" charset="0"/>
              </a:rPr>
              <a:t> ay </a:t>
            </a:r>
            <a:r>
              <a:rPr lang="en-US" sz="3200" dirty="0" err="1">
                <a:latin typeface="Sniglet" panose="020B0604020202020204" charset="0"/>
              </a:rPr>
              <a:t>ginawang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makulay</a:t>
            </a:r>
            <a:r>
              <a:rPr lang="en-US" sz="3200" dirty="0">
                <a:latin typeface="Sniglet" panose="020B0604020202020204" charset="0"/>
              </a:rPr>
              <a:t>, </a:t>
            </a:r>
          </a:p>
          <a:p>
            <a:pPr lvl="0"/>
            <a:r>
              <a:rPr lang="en-US" sz="3200" dirty="0" err="1">
                <a:latin typeface="Sniglet" panose="020B0604020202020204" charset="0"/>
              </a:rPr>
              <a:t>paulit-ulit</a:t>
            </a:r>
            <a:r>
              <a:rPr lang="en-US" sz="3200" dirty="0">
                <a:latin typeface="Sniglet" panose="020B0604020202020204" charset="0"/>
              </a:rPr>
              <a:t>, </a:t>
            </a:r>
            <a:r>
              <a:rPr lang="en-US" sz="3200" dirty="0" err="1">
                <a:latin typeface="Sniglet" panose="020B0604020202020204" charset="0"/>
              </a:rPr>
              <a:t>pasalit-salit</a:t>
            </a:r>
            <a:r>
              <a:rPr lang="en-US" sz="3200" dirty="0">
                <a:latin typeface="Sniglet" panose="020B0604020202020204" charset="0"/>
              </a:rPr>
              <a:t> o </a:t>
            </a:r>
            <a:r>
              <a:rPr lang="en-US" sz="3200" dirty="0" err="1">
                <a:latin typeface="Sniglet" panose="020B0604020202020204" charset="0"/>
              </a:rPr>
              <a:t>radyal</a:t>
            </a:r>
            <a:r>
              <a:rPr lang="en-US" sz="3200" dirty="0">
                <a:latin typeface="Sniglet" panose="020B0604020202020204" charset="0"/>
              </a:rPr>
              <a:t>. </a:t>
            </a:r>
            <a:r>
              <a:rPr lang="en-US" sz="3200" dirty="0" err="1">
                <a:latin typeface="Sniglet" panose="020B0604020202020204" charset="0"/>
              </a:rPr>
              <a:t>Napapabilis</a:t>
            </a:r>
            <a:r>
              <a:rPr lang="en-US" sz="3200" dirty="0">
                <a:latin typeface="Sniglet" panose="020B0604020202020204" charset="0"/>
              </a:rPr>
              <a:t> ang </a:t>
            </a:r>
            <a:r>
              <a:rPr lang="en-US" sz="3200" dirty="0" err="1">
                <a:latin typeface="Sniglet" panose="020B0604020202020204" charset="0"/>
              </a:rPr>
              <a:t>pagbuo</a:t>
            </a:r>
            <a:r>
              <a:rPr lang="en-US" sz="3200" dirty="0">
                <a:latin typeface="Sniglet" panose="020B0604020202020204" charset="0"/>
              </a:rPr>
              <a:t> ng </a:t>
            </a:r>
            <a:r>
              <a:rPr lang="en-US" sz="3200" dirty="0" err="1">
                <a:latin typeface="Sniglet" panose="020B0604020202020204" charset="0"/>
              </a:rPr>
              <a:t>disenyo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gamit</a:t>
            </a:r>
            <a:r>
              <a:rPr lang="en-US" sz="3200" dirty="0">
                <a:latin typeface="Sniglet" panose="020B0604020202020204" charset="0"/>
              </a:rPr>
              <a:t> ang relief </a:t>
            </a:r>
          </a:p>
          <a:p>
            <a:pPr lvl="0"/>
            <a:r>
              <a:rPr lang="en-US" sz="3200" dirty="0">
                <a:latin typeface="Sniglet" panose="020B0604020202020204" charset="0"/>
              </a:rPr>
              <a:t>master </a:t>
            </a:r>
            <a:r>
              <a:rPr lang="en-US" sz="3200" dirty="0" err="1">
                <a:latin typeface="Sniglet" panose="020B0604020202020204" charset="0"/>
              </a:rPr>
              <a:t>sa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paglilipat</a:t>
            </a:r>
            <a:r>
              <a:rPr lang="en-US" sz="3200" dirty="0">
                <a:latin typeface="Sniglet" panose="020B0604020202020204" charset="0"/>
              </a:rPr>
              <a:t> at </a:t>
            </a:r>
            <a:r>
              <a:rPr lang="en-US" sz="3200" dirty="0" err="1">
                <a:latin typeface="Sniglet" panose="020B0604020202020204" charset="0"/>
              </a:rPr>
              <a:t>pagpaparami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sa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disenyo</a:t>
            </a:r>
            <a:r>
              <a:rPr lang="en-US" sz="3200" dirty="0">
                <a:latin typeface="Sniglet" panose="020B0604020202020204" charset="0"/>
              </a:rPr>
              <a:t>.</a:t>
            </a:r>
            <a:endParaRPr lang="en-US" sz="3200" b="1" dirty="0">
              <a:latin typeface="Snigle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408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D5F5D3-B3A2-41E5-A995-16AAD2B84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708" y="131976"/>
            <a:ext cx="6758451" cy="47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/>
        </p:nvSpPr>
        <p:spPr>
          <a:xfrm>
            <a:off x="298536" y="0"/>
            <a:ext cx="8546928" cy="4616618"/>
          </a:xfrm>
          <a:prstGeom prst="rect">
            <a:avLst/>
          </a:prstGeom>
          <a:solidFill>
            <a:srgbClr val="FEEDD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3600" dirty="0" err="1">
                <a:latin typeface="Sniglet" panose="020B0604020202020204" charset="0"/>
              </a:rPr>
              <a:t>Batang</a:t>
            </a:r>
            <a:r>
              <a:rPr lang="en-US" sz="3600" dirty="0">
                <a:latin typeface="Sniglet" panose="020B0604020202020204" charset="0"/>
              </a:rPr>
              <a:t> </a:t>
            </a:r>
            <a:r>
              <a:rPr lang="en-US" sz="3600" dirty="0" err="1">
                <a:latin typeface="Sniglet" panose="020B0604020202020204" charset="0"/>
              </a:rPr>
              <a:t>Artistik</a:t>
            </a:r>
            <a:endParaRPr lang="en-US" sz="3600" dirty="0">
              <a:latin typeface="Sniglet" panose="020B0604020202020204" charset="0"/>
            </a:endParaRPr>
          </a:p>
          <a:p>
            <a:pPr lvl="0"/>
            <a:r>
              <a:rPr lang="en-US" sz="3600" dirty="0" err="1">
                <a:latin typeface="Sniglet" panose="020B0604020202020204" charset="0"/>
              </a:rPr>
              <a:t>Paglilimbag</a:t>
            </a:r>
            <a:endParaRPr lang="en-US" sz="3600" dirty="0">
              <a:latin typeface="Sniglet" panose="020B0604020202020204" charset="0"/>
            </a:endParaRPr>
          </a:p>
          <a:p>
            <a:pPr lvl="0"/>
            <a:r>
              <a:rPr lang="en-US" sz="3600" dirty="0" err="1"/>
              <a:t>Panuto</a:t>
            </a:r>
            <a:r>
              <a:rPr lang="en-US" sz="3600" dirty="0"/>
              <a:t>: </a:t>
            </a:r>
            <a:r>
              <a:rPr lang="en-US" sz="3600" dirty="0" err="1"/>
              <a:t>Ihanda</a:t>
            </a:r>
            <a:r>
              <a:rPr lang="en-US" sz="3600" dirty="0"/>
              <a:t> ang </a:t>
            </a:r>
            <a:r>
              <a:rPr lang="en-US" sz="3600" dirty="0" err="1"/>
              <a:t>mga</a:t>
            </a:r>
            <a:r>
              <a:rPr lang="en-US" sz="3600" dirty="0"/>
              <a:t> </a:t>
            </a:r>
            <a:r>
              <a:rPr lang="en-US" sz="3600" dirty="0" err="1"/>
              <a:t>kagamitan</a:t>
            </a:r>
            <a:r>
              <a:rPr lang="en-US" sz="3600" dirty="0"/>
              <a:t> at </a:t>
            </a:r>
            <a:r>
              <a:rPr lang="en-US" sz="3600" dirty="0" err="1"/>
              <a:t>sundin</a:t>
            </a:r>
            <a:r>
              <a:rPr lang="en-US" sz="3600" dirty="0"/>
              <a:t> ang </a:t>
            </a:r>
            <a:r>
              <a:rPr lang="en-US" sz="3600" dirty="0" err="1"/>
              <a:t>mga</a:t>
            </a:r>
            <a:r>
              <a:rPr lang="en-US" sz="3600" dirty="0"/>
              <a:t> </a:t>
            </a:r>
            <a:r>
              <a:rPr lang="en-US" sz="3600" dirty="0" err="1"/>
              <a:t>hakbang</a:t>
            </a:r>
            <a:r>
              <a:rPr lang="en-US" sz="3600" dirty="0"/>
              <a:t> </a:t>
            </a:r>
            <a:r>
              <a:rPr lang="en-US" sz="3600" dirty="0" err="1"/>
              <a:t>sa</a:t>
            </a:r>
            <a:r>
              <a:rPr lang="en-US" sz="3600" dirty="0"/>
              <a:t> </a:t>
            </a:r>
            <a:r>
              <a:rPr lang="en-US" sz="3600" dirty="0" err="1"/>
              <a:t>paggawa</a:t>
            </a:r>
            <a:r>
              <a:rPr lang="en-US" sz="3600" dirty="0"/>
              <a:t>. </a:t>
            </a:r>
            <a:r>
              <a:rPr lang="en-US" sz="3600" dirty="0" err="1"/>
              <a:t>Kagamitan</a:t>
            </a:r>
            <a:r>
              <a:rPr lang="en-US" sz="3600" dirty="0"/>
              <a:t>: banana stalk o </a:t>
            </a:r>
            <a:r>
              <a:rPr lang="en-US" sz="3600" dirty="0" err="1"/>
              <a:t>iba</a:t>
            </a:r>
            <a:r>
              <a:rPr lang="en-US" sz="3600" dirty="0"/>
              <a:t> pang </a:t>
            </a:r>
            <a:r>
              <a:rPr lang="en-US" sz="3600" dirty="0" err="1"/>
              <a:t>gulay</a:t>
            </a:r>
            <a:r>
              <a:rPr lang="en-US" sz="3600" dirty="0"/>
              <a:t> na may stalk, paint brush, acrylic paint o water color, </a:t>
            </a:r>
            <a:r>
              <a:rPr lang="en-US" sz="3600" dirty="0" err="1"/>
              <a:t>lumang</a:t>
            </a:r>
            <a:r>
              <a:rPr lang="en-US" sz="3600" dirty="0"/>
              <a:t> </a:t>
            </a:r>
            <a:r>
              <a:rPr lang="en-US" sz="3600" dirty="0" err="1"/>
              <a:t>cartolina</a:t>
            </a:r>
            <a:r>
              <a:rPr lang="en-US" sz="3600" dirty="0"/>
              <a:t>, cardboard o folder, </a:t>
            </a:r>
            <a:r>
              <a:rPr lang="en-US" sz="3600" dirty="0" err="1"/>
              <a:t>gunting</a:t>
            </a:r>
            <a:endParaRPr lang="en-US" sz="3600" dirty="0">
              <a:latin typeface="Snigle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42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/>
        </p:nvSpPr>
        <p:spPr>
          <a:xfrm>
            <a:off x="298536" y="205740"/>
            <a:ext cx="8546928" cy="4616618"/>
          </a:xfrm>
          <a:prstGeom prst="rect">
            <a:avLst/>
          </a:prstGeom>
          <a:solidFill>
            <a:srgbClr val="FEEDD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3200" dirty="0">
                <a:latin typeface="Sniglet" panose="020B0604020202020204" charset="0"/>
              </a:rPr>
              <a:t>❖ Ang relief prints ay </a:t>
            </a:r>
            <a:r>
              <a:rPr lang="en-US" sz="3200" dirty="0" err="1">
                <a:latin typeface="Sniglet" panose="020B0604020202020204" charset="0"/>
              </a:rPr>
              <a:t>mga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disenyo</a:t>
            </a:r>
            <a:r>
              <a:rPr lang="en-US" sz="3200" dirty="0">
                <a:latin typeface="Sniglet" panose="020B0604020202020204" charset="0"/>
              </a:rPr>
              <a:t>, letter print, slogan o logo na </a:t>
            </a:r>
            <a:r>
              <a:rPr lang="en-US" sz="3200" dirty="0" err="1">
                <a:latin typeface="Sniglet" panose="020B0604020202020204" charset="0"/>
              </a:rPr>
              <a:t>makikita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sa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mga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papel</a:t>
            </a:r>
            <a:r>
              <a:rPr lang="en-US" sz="3200" dirty="0">
                <a:latin typeface="Sniglet" panose="020B0604020202020204" charset="0"/>
              </a:rPr>
              <a:t>, </a:t>
            </a:r>
            <a:r>
              <a:rPr lang="en-US" sz="3200" dirty="0" err="1">
                <a:latin typeface="Sniglet" panose="020B0604020202020204" charset="0"/>
              </a:rPr>
              <a:t>tela</a:t>
            </a:r>
            <a:r>
              <a:rPr lang="en-US" sz="3200" dirty="0">
                <a:latin typeface="Sniglet" panose="020B0604020202020204" charset="0"/>
              </a:rPr>
              <a:t>, tarpaulin at </a:t>
            </a:r>
            <a:r>
              <a:rPr lang="en-US" sz="3200" dirty="0" err="1">
                <a:latin typeface="Sniglet" panose="020B0604020202020204" charset="0"/>
              </a:rPr>
              <a:t>sa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iba</a:t>
            </a:r>
            <a:r>
              <a:rPr lang="en-US" sz="3200" dirty="0">
                <a:latin typeface="Sniglet" panose="020B0604020202020204" charset="0"/>
              </a:rPr>
              <a:t> pang </a:t>
            </a:r>
            <a:r>
              <a:rPr lang="en-US" sz="3200" dirty="0" err="1">
                <a:latin typeface="Sniglet" panose="020B0604020202020204" charset="0"/>
              </a:rPr>
              <a:t>materyales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upang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hindi</a:t>
            </a:r>
            <a:r>
              <a:rPr lang="en-US" sz="3200" dirty="0">
                <a:latin typeface="Sniglet" panose="020B0604020202020204" charset="0"/>
              </a:rPr>
              <a:t> na </a:t>
            </a:r>
            <a:r>
              <a:rPr lang="en-US" sz="3200" dirty="0" err="1">
                <a:latin typeface="Sniglet" panose="020B0604020202020204" charset="0"/>
              </a:rPr>
              <a:t>paulit-ulit</a:t>
            </a:r>
            <a:r>
              <a:rPr lang="en-US" sz="3200" dirty="0">
                <a:latin typeface="Sniglet" panose="020B0604020202020204" charset="0"/>
              </a:rPr>
              <a:t> ang </a:t>
            </a:r>
            <a:r>
              <a:rPr lang="en-US" sz="3200" dirty="0" err="1">
                <a:latin typeface="Sniglet" panose="020B0604020202020204" charset="0"/>
              </a:rPr>
              <a:t>pagguhit</a:t>
            </a:r>
            <a:r>
              <a:rPr lang="en-US" sz="3200" dirty="0">
                <a:latin typeface="Sniglet" panose="020B0604020202020204" charset="0"/>
              </a:rPr>
              <a:t> o </a:t>
            </a:r>
            <a:r>
              <a:rPr lang="en-US" sz="3200" dirty="0" err="1">
                <a:latin typeface="Sniglet" panose="020B0604020202020204" charset="0"/>
              </a:rPr>
              <a:t>pagpinta</a:t>
            </a:r>
            <a:r>
              <a:rPr lang="en-US" sz="3200" dirty="0">
                <a:latin typeface="Sniglet" panose="020B0604020202020204" charset="0"/>
              </a:rPr>
              <a:t>.</a:t>
            </a:r>
          </a:p>
          <a:p>
            <a:pPr lvl="0"/>
            <a:r>
              <a:rPr lang="en-US" sz="3200" dirty="0">
                <a:latin typeface="Sniglet" panose="020B0604020202020204" charset="0"/>
              </a:rPr>
              <a:t>❖ Ang relief prints ay </a:t>
            </a:r>
            <a:r>
              <a:rPr lang="en-US" sz="3200" dirty="0" err="1">
                <a:latin typeface="Sniglet" panose="020B0604020202020204" charset="0"/>
              </a:rPr>
              <a:t>ginagawa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sa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pamamagitan</a:t>
            </a:r>
            <a:r>
              <a:rPr lang="en-US" sz="3200" dirty="0">
                <a:latin typeface="Sniglet" panose="020B0604020202020204" charset="0"/>
              </a:rPr>
              <a:t> ng </a:t>
            </a:r>
            <a:r>
              <a:rPr lang="en-US" sz="3200" dirty="0" err="1">
                <a:latin typeface="Sniglet" panose="020B0604020202020204" charset="0"/>
              </a:rPr>
              <a:t>pagbuo</a:t>
            </a:r>
            <a:r>
              <a:rPr lang="en-US" sz="3200" dirty="0">
                <a:latin typeface="Sniglet" panose="020B0604020202020204" charset="0"/>
              </a:rPr>
              <a:t> ng </a:t>
            </a:r>
            <a:r>
              <a:rPr lang="en-US" sz="3200" dirty="0" err="1">
                <a:latin typeface="Sniglet" panose="020B0604020202020204" charset="0"/>
              </a:rPr>
              <a:t>isang</a:t>
            </a:r>
            <a:r>
              <a:rPr lang="en-US" sz="3200" dirty="0">
                <a:latin typeface="Sniglet" panose="020B0604020202020204" charset="0"/>
              </a:rPr>
              <a:t> relief master o </a:t>
            </a:r>
            <a:r>
              <a:rPr lang="en-US" sz="3200" dirty="0" err="1">
                <a:latin typeface="Sniglet" panose="020B0604020202020204" charset="0"/>
              </a:rPr>
              <a:t>molde</a:t>
            </a:r>
            <a:r>
              <a:rPr lang="en-US" sz="3200" dirty="0">
                <a:latin typeface="Sniglet" panose="020B0604020202020204" charset="0"/>
              </a:rPr>
              <a:t> na </a:t>
            </a:r>
            <a:r>
              <a:rPr lang="en-US" sz="3200" dirty="0" err="1">
                <a:latin typeface="Sniglet" panose="020B0604020202020204" charset="0"/>
              </a:rPr>
              <a:t>maaaring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gamitin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sa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paglilipat</a:t>
            </a:r>
            <a:r>
              <a:rPr lang="en-US" sz="3200" dirty="0">
                <a:latin typeface="Sniglet" panose="020B0604020202020204" charset="0"/>
              </a:rPr>
              <a:t> o </a:t>
            </a:r>
            <a:r>
              <a:rPr lang="en-US" sz="3200" dirty="0" err="1">
                <a:latin typeface="Sniglet" panose="020B0604020202020204" charset="0"/>
              </a:rPr>
              <a:t>pagpaparami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sa</a:t>
            </a:r>
            <a:r>
              <a:rPr lang="en-US" sz="3200" dirty="0">
                <a:latin typeface="Sniglet" panose="020B0604020202020204" charset="0"/>
              </a:rPr>
              <a:t> </a:t>
            </a:r>
            <a:r>
              <a:rPr lang="en-US" sz="3200" dirty="0" err="1">
                <a:latin typeface="Sniglet" panose="020B0604020202020204" charset="0"/>
              </a:rPr>
              <a:t>disenyo</a:t>
            </a:r>
            <a:r>
              <a:rPr lang="en-US" sz="3200" dirty="0">
                <a:latin typeface="Sniglet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622168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522</Words>
  <Application>Microsoft Office PowerPoint</Application>
  <PresentationFormat>On-screen Show (16:9)</PresentationFormat>
  <Paragraphs>49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Sniglet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DEPED</dc:creator>
  <cp:lastModifiedBy>ANGIE MORALES</cp:lastModifiedBy>
  <cp:revision>47</cp:revision>
  <dcterms:modified xsi:type="dcterms:W3CDTF">2023-04-25T02:45:51Z</dcterms:modified>
</cp:coreProperties>
</file>